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3" r:id="rId5"/>
    <p:sldId id="264" r:id="rId6"/>
    <p:sldId id="268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19A7F7-1563-4F2A-B453-739B286ACF4A}" v="41" dt="2025-10-05T09:35:18.2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87336-949C-431A-BF31-9C2BD965C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450528-7E6F-DE52-01A0-2A77E80054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DB1A0-1A81-DBB7-A9EB-DECA07E00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EE385-408E-5D23-B4F4-CD64E5A13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78565-F58F-58AA-6066-9136E86A8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6514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B7D84-22F4-6702-3EBA-96FB196E0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2114F4-1A65-E869-B770-54E5B166B9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C7004-FCA6-32B8-91F3-CA77F0BC6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D2D35-5C94-FDBF-1281-D8015E10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327CC-0296-C534-316C-E00C639C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31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C5DF5B-ADD8-F7BB-6F00-27622AE4AD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40157A-4FDE-156A-70DA-AD65E7DB09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593CA-AFFD-AA57-A861-06BF23F5C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DEE1E0-DA44-6C34-2BFD-277A4E10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4706F-128E-0F71-549A-BAD09B4B2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111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AAF5A-0C13-8C17-BF94-2F21F5369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D6739-3451-5520-BCE2-CEDAA6F5E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7A014-2B64-06F5-075B-A1D8AA532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63CCF-9686-24F6-320A-471AAEA5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3C286-5775-3CE0-EFFA-D9BF4C330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910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98F30-3883-A78C-7355-05D450B21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E482CD-85A1-FA85-FC14-CC5A47449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7DD97-9E41-4C63-15B2-E90216348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3759A-87BD-AA44-E3B4-61A7FA1B6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E25DA-5BC0-0A1A-6899-97B5AE50D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009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5AA3F-7B2B-FD57-9158-567C2285E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09460-C360-7609-F592-DB3F4C1B5C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1C815D-611C-0CBC-8CE3-D9D6F1F02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9E3A1-84B2-02DA-A938-D6DB47967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F0EA5-60B6-FF38-98C6-E87C223E8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80E68F-7E85-291E-5508-D255E540F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9850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F8989-431E-B8C9-F597-70408AD9A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4F73B3-874B-8948-AEB2-D237D3012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102B0E-FDFF-523E-65BD-AB189A218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4E2C26-EC76-C224-B14F-689E86854C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8A4922-6F6F-533D-369E-9BF59A2A02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880DD3-3005-794A-3BEE-2CA2ECED2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DF1D7A-698A-0AA2-84EF-A86E9BEE7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B04831-E1AB-5B00-4914-B05821B13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5129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D39DF-2990-812D-4C49-8480AC014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A09C43-05C1-CC65-0054-32B192E60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AFDDA0-210C-E9C3-8CF1-580EC2DE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57E45C-46BD-30C0-C9FC-F3909596A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1999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062D9F-8428-3AF4-047D-8B696EBC2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65409F-7693-9B96-03C4-5E885B209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90C15-61E5-1D24-6B4B-DB05CBCF4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3266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A9A76-39F4-BAF4-330A-ABE6953A9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6B914-22C4-4045-D109-4CE05B930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D8C658-17FC-C035-2066-616CB8399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4BEFBF-ECE4-8606-9B4B-BE19265E6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45ADE7-A197-E692-1CAE-71CDE2F61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91AB2-5ADC-9DBA-7497-74AEC6EEF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9868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5C39F-3D83-5C49-120C-553C68D3C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09C59F-62A7-C5F4-31A7-78265A2990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F61396-E739-015E-8527-FA4225F393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0EAFF-E90D-9380-F4D4-2FC9567AE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E6663-F09F-CD93-A948-4EDD442C0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9BE4E-7F0E-9803-A255-5090E79B3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1243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55FE5-6F3D-F1C6-1CD1-EB1B04AA7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79017B-5A62-3C37-9173-FDBE3683F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FB67D-F308-1E5A-96E0-154856E0D9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BC063-4F2C-4F91-B2C6-F6DA6BC25AF5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62AD2-C2F6-314C-F67A-CA80639240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5C516-432C-CDD3-33DC-8F62F026AB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0FD723-B44F-4FEC-874D-5DAB0AB450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5803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68C80-B53D-4914-2E4E-B88FDA747C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ADE6B5-B268-BBCD-6C66-8B217E9C69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0C7400-053D-4FDF-EE68-240F8DD09B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60294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F54C7-CE6B-2FE5-DD5E-9CD960101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53D59D-AE17-838C-588E-F08B2B43E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2409773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7E34E-8F87-45A2-6B78-D9EE4E007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4CFFDC-035B-A8AF-2176-1D1AC53F5E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76" y="0"/>
            <a:ext cx="12213076" cy="6858000"/>
          </a:xfrm>
        </p:spPr>
      </p:pic>
    </p:spTree>
    <p:extLst>
      <p:ext uri="{BB962C8B-B14F-4D97-AF65-F5344CB8AC3E}">
        <p14:creationId xmlns:p14="http://schemas.microsoft.com/office/powerpoint/2010/main" val="402381986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F051A-A1CD-3C3E-4F25-D23812A1D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06EC86-6616-CC86-F3AF-0AE54A722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96" y="0"/>
            <a:ext cx="12195596" cy="6858000"/>
          </a:xfrm>
        </p:spPr>
      </p:pic>
    </p:spTree>
    <p:extLst>
      <p:ext uri="{BB962C8B-B14F-4D97-AF65-F5344CB8AC3E}">
        <p14:creationId xmlns:p14="http://schemas.microsoft.com/office/powerpoint/2010/main" val="318937818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C6C01-77D1-CEF2-80BA-48F6E5F29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E2438B-1E78-3257-4367-DCC301DC2C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076" y="0"/>
            <a:ext cx="12213076" cy="6858000"/>
          </a:xfrm>
        </p:spPr>
      </p:pic>
    </p:spTree>
    <p:extLst>
      <p:ext uri="{BB962C8B-B14F-4D97-AF65-F5344CB8AC3E}">
        <p14:creationId xmlns:p14="http://schemas.microsoft.com/office/powerpoint/2010/main" val="379931091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B7C30-F95F-C256-3976-3D9ABD1A2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F6538-1881-D0BF-002D-C75CBB38D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965B71-5908-EC3D-ED8C-DC8AD37833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3" y="0"/>
            <a:ext cx="12178117" cy="68580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B5087-37F8-D649-57B1-48DE85473FC9}"/>
              </a:ext>
            </a:extLst>
          </p:cNvPr>
          <p:cNvSpPr txBox="1"/>
          <p:nvPr/>
        </p:nvSpPr>
        <p:spPr>
          <a:xfrm>
            <a:off x="678424" y="376981"/>
            <a:ext cx="25250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>
                <a:solidFill>
                  <a:schemeClr val="bg1"/>
                </a:solidFill>
                <a:latin typeface="Book Antiqua" panose="02040602050305030304" pitchFamily="18" charset="0"/>
              </a:rPr>
              <a:t>LIVE</a:t>
            </a:r>
            <a:r>
              <a:rPr lang="en-IN" sz="4000">
                <a:solidFill>
                  <a:schemeClr val="bg1"/>
                </a:solidFill>
                <a:latin typeface="Book Antiqua" panose="02040602050305030304" pitchFamily="18" charset="0"/>
              </a:rPr>
              <a:t> </a:t>
            </a:r>
            <a:r>
              <a:rPr lang="en-IN" sz="3200">
                <a:solidFill>
                  <a:schemeClr val="bg1"/>
                </a:solidFill>
                <a:latin typeface="Book Antiqua" panose="02040602050305030304" pitchFamily="18" charset="0"/>
              </a:rPr>
              <a:t>DEMO</a:t>
            </a:r>
          </a:p>
        </p:txBody>
      </p:sp>
      <p:pic>
        <p:nvPicPr>
          <p:cNvPr id="6" name="nasa">
            <a:hlinkClick r:id="" action="ppaction://media"/>
            <a:extLst>
              <a:ext uri="{FF2B5EF4-FFF2-40B4-BE49-F238E27FC236}">
                <a16:creationId xmlns:a16="http://schemas.microsoft.com/office/drawing/2014/main" id="{9C213E17-DC75-80DD-D98F-DA0C039637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9767" y="963561"/>
            <a:ext cx="10402529" cy="564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520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C4133-C112-47FE-C487-848A75887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`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AECB44-92CD-98E6-E33C-750BCB625D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9116160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Office PowerPoint</Application>
  <PresentationFormat>Widescreen</PresentationFormat>
  <Paragraphs>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Book Antiqua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`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Achsah Jacob Oommen</dc:creator>
  <cp:lastModifiedBy>Achsah Jacob Oommen</cp:lastModifiedBy>
  <cp:revision>2</cp:revision>
  <dcterms:created xsi:type="dcterms:W3CDTF">2025-10-05T06:29:35Z</dcterms:created>
  <dcterms:modified xsi:type="dcterms:W3CDTF">2025-10-05T17:38:56Z</dcterms:modified>
</cp:coreProperties>
</file>

<file path=docProps/thumbnail.jpeg>
</file>